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FDDF-3491-43F5-9D9F-74BE3893E1FF}" type="datetimeFigureOut">
              <a:rPr lang="hr-HR" smtClean="0"/>
              <a:t>12.6.2020.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B08D-4E35-4099-8B6D-78116AE21AC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20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FDDF-3491-43F5-9D9F-74BE3893E1FF}" type="datetimeFigureOut">
              <a:rPr lang="hr-HR" smtClean="0"/>
              <a:t>12.6.2020.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B08D-4E35-4099-8B6D-78116AE21AC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448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FDDF-3491-43F5-9D9F-74BE3893E1FF}" type="datetimeFigureOut">
              <a:rPr lang="hr-HR" smtClean="0"/>
              <a:t>12.6.2020.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B08D-4E35-4099-8B6D-78116AE21AC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5572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FDDF-3491-43F5-9D9F-74BE3893E1FF}" type="datetimeFigureOut">
              <a:rPr lang="hr-HR" smtClean="0"/>
              <a:t>12.6.2020.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B08D-4E35-4099-8B6D-78116AE21AC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1848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FDDF-3491-43F5-9D9F-74BE3893E1FF}" type="datetimeFigureOut">
              <a:rPr lang="hr-HR" smtClean="0"/>
              <a:t>12.6.2020.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B08D-4E35-4099-8B6D-78116AE21AC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997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FDDF-3491-43F5-9D9F-74BE3893E1FF}" type="datetimeFigureOut">
              <a:rPr lang="hr-HR" smtClean="0"/>
              <a:t>12.6.2020.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B08D-4E35-4099-8B6D-78116AE21AC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383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FDDF-3491-43F5-9D9F-74BE3893E1FF}" type="datetimeFigureOut">
              <a:rPr lang="hr-HR" smtClean="0"/>
              <a:t>12.6.2020.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B08D-4E35-4099-8B6D-78116AE21AC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889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FDDF-3491-43F5-9D9F-74BE3893E1FF}" type="datetimeFigureOut">
              <a:rPr lang="hr-HR" smtClean="0"/>
              <a:t>12.6.2020.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B08D-4E35-4099-8B6D-78116AE21AC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4728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FDDF-3491-43F5-9D9F-74BE3893E1FF}" type="datetimeFigureOut">
              <a:rPr lang="hr-HR" smtClean="0"/>
              <a:t>12.6.2020.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B08D-4E35-4099-8B6D-78116AE21AC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2117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FDDF-3491-43F5-9D9F-74BE3893E1FF}" type="datetimeFigureOut">
              <a:rPr lang="hr-HR" smtClean="0"/>
              <a:t>12.6.2020.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B08D-4E35-4099-8B6D-78116AE21AC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395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FDDF-3491-43F5-9D9F-74BE3893E1FF}" type="datetimeFigureOut">
              <a:rPr lang="hr-HR" smtClean="0"/>
              <a:t>12.6.2020.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B08D-4E35-4099-8B6D-78116AE21AC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4259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0FDDF-3491-43F5-9D9F-74BE3893E1FF}" type="datetimeFigureOut">
              <a:rPr lang="hr-HR" smtClean="0"/>
              <a:t>12.6.2020.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9B08D-4E35-4099-8B6D-78116AE21AC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941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hr/resource/2240102/matematika/dijeljenje-brojem-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ordwall.net/hr/resource/2248270/matematika/mno%c5%beenje-i-dijeljenje-brojem-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1002044" y="662776"/>
            <a:ext cx="74168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Ø"/>
            </a:pPr>
            <a:r>
              <a:rPr lang="hr-HR" sz="2800" dirty="0">
                <a:solidFill>
                  <a:prstClr val="black"/>
                </a:solidFill>
                <a:latin typeface="Franklin Gothic Book"/>
              </a:rPr>
              <a:t>Ponovi množenje i dijeljenje </a:t>
            </a:r>
            <a:r>
              <a:rPr lang="hr-HR" sz="2800" dirty="0" smtClean="0">
                <a:solidFill>
                  <a:prstClr val="black"/>
                </a:solidFill>
                <a:latin typeface="Franklin Gothic Book"/>
              </a:rPr>
              <a:t>brojevima 0,1,2,3,4,5,6,7, 8,10 i 9.</a:t>
            </a:r>
            <a:endParaRPr lang="hr-HR" sz="2800" dirty="0">
              <a:solidFill>
                <a:prstClr val="black"/>
              </a:solidFill>
              <a:latin typeface="Franklin Gothic Book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r-HR" sz="2800" dirty="0">
                <a:solidFill>
                  <a:prstClr val="black"/>
                </a:solidFill>
                <a:latin typeface="Franklin Gothic Book"/>
              </a:rPr>
              <a:t>Riješi zadatke u </a:t>
            </a:r>
            <a:r>
              <a:rPr lang="hr-HR" sz="2800" dirty="0" smtClean="0">
                <a:solidFill>
                  <a:prstClr val="black"/>
                </a:solidFill>
                <a:latin typeface="Franklin Gothic Book"/>
              </a:rPr>
              <a:t>radnoj bilježnici </a:t>
            </a:r>
            <a:r>
              <a:rPr lang="hr-HR" sz="2800" dirty="0">
                <a:solidFill>
                  <a:prstClr val="black"/>
                </a:solidFill>
                <a:latin typeface="Franklin Gothic Book"/>
              </a:rPr>
              <a:t>na </a:t>
            </a:r>
            <a:r>
              <a:rPr lang="hr-HR" sz="2800" dirty="0" smtClean="0">
                <a:solidFill>
                  <a:prstClr val="black"/>
                </a:solidFill>
                <a:latin typeface="Franklin Gothic Book"/>
              </a:rPr>
              <a:t>53. </a:t>
            </a:r>
            <a:r>
              <a:rPr lang="hr-HR" sz="2800" dirty="0">
                <a:solidFill>
                  <a:prstClr val="black"/>
                </a:solidFill>
                <a:latin typeface="Franklin Gothic Book"/>
              </a:rPr>
              <a:t>stranici</a:t>
            </a:r>
            <a:r>
              <a:rPr lang="hr-HR" sz="2800" dirty="0" smtClean="0">
                <a:solidFill>
                  <a:prstClr val="black"/>
                </a:solidFill>
                <a:latin typeface="Franklin Gothic Book"/>
              </a:rPr>
              <a:t>.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hr-HR" sz="2800" dirty="0">
                <a:solidFill>
                  <a:prstClr val="black"/>
                </a:solidFill>
              </a:rPr>
              <a:t>Zamoli roditelje da mi pošalju fotografiju tvog uratka.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hr-HR" sz="3200" dirty="0">
              <a:solidFill>
                <a:prstClr val="black"/>
              </a:solidFill>
              <a:latin typeface="Franklin Gothic Book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17" y="4551208"/>
            <a:ext cx="2016224" cy="164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kstniOkvir 3"/>
          <p:cNvSpPr txBox="1"/>
          <p:nvPr/>
        </p:nvSpPr>
        <p:spPr>
          <a:xfrm>
            <a:off x="2638127" y="3309655"/>
            <a:ext cx="3629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2800" dirty="0" smtClean="0"/>
              <a:t>Vježbaj putem linka:</a:t>
            </a:r>
            <a:endParaRPr lang="hr-HR" sz="2800" dirty="0"/>
          </a:p>
        </p:txBody>
      </p:sp>
      <p:sp>
        <p:nvSpPr>
          <p:cNvPr id="5" name="Pravokutnik 4"/>
          <p:cNvSpPr/>
          <p:nvPr/>
        </p:nvSpPr>
        <p:spPr>
          <a:xfrm>
            <a:off x="2915816" y="393100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 smtClean="0">
                <a:hlinkClick r:id="rId3"/>
              </a:rPr>
              <a:t>https://wordwall.net/hr/resource/2240102/matematika/dijeljenje-brojem-9</a:t>
            </a:r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2703596" y="4911551"/>
            <a:ext cx="55408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>
                <a:hlinkClick r:id="rId4"/>
              </a:rPr>
              <a:t>https://wordwall.net/hr/resource/2248270/matematika/mno%c5%beenje-i-dijeljenje-brojem-9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500754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</Words>
  <Application>Microsoft Office PowerPoint</Application>
  <PresentationFormat>Prikaz na zaslonu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Franklin Gothic Book</vt:lpstr>
      <vt:lpstr>Wingdings</vt:lpstr>
      <vt:lpstr>Tema sustava Office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Martina</dc:creator>
  <cp:lastModifiedBy>učitelj</cp:lastModifiedBy>
  <cp:revision>1</cp:revision>
  <dcterms:created xsi:type="dcterms:W3CDTF">2020-06-06T07:13:50Z</dcterms:created>
  <dcterms:modified xsi:type="dcterms:W3CDTF">2020-06-12T05:09:50Z</dcterms:modified>
</cp:coreProperties>
</file>